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Цапля, низко летящая над пляжем с коротким забором на переднем плане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есчаная тропа между двух холмов, ведущая к океану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Песчаная тропа между двух холмов, ведущая к океану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Цапля, низко летящая над пляжем с коротким забором на переднем плане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Вид на пляж и море с песчаной дюны, покрытой травой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урсовая работа по Базам Данных.…"/>
          <p:cNvSpPr txBox="1"/>
          <p:nvPr>
            <p:ph type="ctrTitle"/>
          </p:nvPr>
        </p:nvSpPr>
        <p:spPr>
          <a:xfrm>
            <a:off x="1778000" y="1119089"/>
            <a:ext cx="20828000" cy="4648201"/>
          </a:xfrm>
          <a:prstGeom prst="rect">
            <a:avLst/>
          </a:prstGeom>
        </p:spPr>
        <p:txBody>
          <a:bodyPr/>
          <a:lstStyle/>
          <a:p>
            <a:pPr defTabSz="685165">
              <a:defRPr sz="9296"/>
            </a:pPr>
            <a:r>
              <a:t>Курсовая работа по Базам Данных.</a:t>
            </a:r>
          </a:p>
          <a:p>
            <a:pPr defTabSz="685165">
              <a:defRPr sz="9296"/>
            </a:pPr>
            <a:r>
              <a:t>Цифровизация тренировок в спортзале</a:t>
            </a:r>
          </a:p>
        </p:txBody>
      </p:sp>
      <p:sp>
        <p:nvSpPr>
          <p:cNvPr id="120" name="Подготовил: Пичугин Алексей…"/>
          <p:cNvSpPr txBox="1"/>
          <p:nvPr>
            <p:ph type="subTitle" sz="quarter" idx="1"/>
          </p:nvPr>
        </p:nvSpPr>
        <p:spPr>
          <a:xfrm>
            <a:off x="14945972" y="11477576"/>
            <a:ext cx="9266457" cy="1587501"/>
          </a:xfrm>
          <a:prstGeom prst="rect">
            <a:avLst/>
          </a:prstGeom>
        </p:spPr>
        <p:txBody>
          <a:bodyPr/>
          <a:lstStyle/>
          <a:p>
            <a:pPr lvl="2" algn="l" defTabSz="759459">
              <a:defRPr sz="4968"/>
            </a:pPr>
            <a:r>
              <a:t>Подготовил: Пичугин Алексей</a:t>
            </a:r>
          </a:p>
          <a:p>
            <a:pPr lvl="2" algn="l" defTabSz="759459">
              <a:defRPr sz="4968"/>
            </a:pPr>
            <a:r>
              <a:t>Группа: ИУ9-71Б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Используемые технолог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Используемые технологии</a:t>
            </a:r>
          </a:p>
        </p:txBody>
      </p:sp>
      <p:sp>
        <p:nvSpPr>
          <p:cNvPr id="194" name="База данных - PostgreSQL…"/>
          <p:cNvSpPr txBox="1"/>
          <p:nvPr>
            <p:ph type="body" idx="1"/>
          </p:nvPr>
        </p:nvSpPr>
        <p:spPr>
          <a:xfrm>
            <a:off x="538646" y="3098800"/>
            <a:ext cx="17365256" cy="929640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База данных - PostgreSQL</a:t>
            </a:r>
          </a:p>
          <a:p>
            <a:pPr>
              <a:defRPr sz="5400"/>
            </a:pPr>
            <a:r>
              <a:t>Язык программирования - Python</a:t>
            </a:r>
          </a:p>
          <a:p>
            <a:pPr>
              <a:defRPr sz="5400"/>
            </a:pPr>
            <a:r>
              <a:t>Библиотека для взаимодействия с БД - psycopg2</a:t>
            </a:r>
          </a:p>
          <a:p>
            <a:pPr>
              <a:defRPr sz="5400"/>
            </a:pPr>
            <a:r>
              <a:t>Фреймворк для создания веб-приложения - flask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5143" y="3416226"/>
            <a:ext cx="2701882" cy="2701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20770" y="2566357"/>
            <a:ext cx="3959320" cy="440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18167" y="6994060"/>
            <a:ext cx="5164527" cy="5164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Регистр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Регистрация</a:t>
            </a:r>
          </a:p>
        </p:txBody>
      </p:sp>
      <p:pic>
        <p:nvPicPr>
          <p:cNvPr id="200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8792" y="2798269"/>
            <a:ext cx="18461462" cy="10354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Вход в прилож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Вход в приложение</a:t>
            </a:r>
          </a:p>
        </p:txBody>
      </p:sp>
      <p:pic>
        <p:nvPicPr>
          <p:cNvPr id="20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7351" y="2611269"/>
            <a:ext cx="17129298" cy="10706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Отображение трениров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Отображение тренировок</a:t>
            </a:r>
          </a:p>
        </p:txBody>
      </p:sp>
      <p:pic>
        <p:nvPicPr>
          <p:cNvPr id="206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8475" y="2693967"/>
            <a:ext cx="17067050" cy="1066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Отображение упражне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Отображение упражнений</a:t>
            </a:r>
          </a:p>
        </p:txBody>
      </p:sp>
      <p:pic>
        <p:nvPicPr>
          <p:cNvPr id="209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5764" y="2666884"/>
            <a:ext cx="16632472" cy="10395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Отображение подход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Отображение подходов</a:t>
            </a:r>
          </a:p>
        </p:txBody>
      </p:sp>
      <p:pic>
        <p:nvPicPr>
          <p:cNvPr id="21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465" y="2456538"/>
            <a:ext cx="17351070" cy="10844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Спасибо за внимание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500"/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914" y="265282"/>
            <a:ext cx="8458201" cy="563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1931" y="295170"/>
            <a:ext cx="8368536" cy="557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Клиентская бол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Клиентская боль</a:t>
            </a:r>
          </a:p>
        </p:txBody>
      </p:sp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426" y="5698066"/>
            <a:ext cx="4955621" cy="660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2676" y="5698066"/>
            <a:ext cx="4330186" cy="660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8768" y="5208746"/>
            <a:ext cx="4330186" cy="4330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5079" y="9804400"/>
            <a:ext cx="2777564" cy="277756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Проблема: Как удобно фиксировать тренировки в спортзале?"/>
          <p:cNvSpPr txBox="1"/>
          <p:nvPr/>
        </p:nvSpPr>
        <p:spPr>
          <a:xfrm>
            <a:off x="1825345" y="3722211"/>
            <a:ext cx="20733310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Проблема: Как удобно фиксировать тренировки в спортзале?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роблема спортзал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спортзала</a:t>
            </a:r>
          </a:p>
        </p:txBody>
      </p:sp>
      <p:grpSp>
        <p:nvGrpSpPr>
          <p:cNvPr id="133" name="Сгруппировать"/>
          <p:cNvGrpSpPr/>
          <p:nvPr/>
        </p:nvGrpSpPr>
        <p:grpSpPr>
          <a:xfrm>
            <a:off x="675348" y="5034606"/>
            <a:ext cx="3249191" cy="5424788"/>
            <a:chOff x="0" y="0"/>
            <a:chExt cx="3249190" cy="5424786"/>
          </a:xfrm>
        </p:grpSpPr>
        <p:pic>
          <p:nvPicPr>
            <p:cNvPr id="130" name="Изображение" descr="Изображение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05536" y="0"/>
              <a:ext cx="1238119" cy="1238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Потребитель"/>
            <p:cNvSpPr txBox="1"/>
            <p:nvPr/>
          </p:nvSpPr>
          <p:spPr>
            <a:xfrm>
              <a:off x="49668" y="1442606"/>
              <a:ext cx="3149855" cy="659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/>
              </a:lvl1pPr>
            </a:lstStyle>
            <a:p>
              <a:pPr/>
              <a:r>
                <a:t>Потребитель</a:t>
              </a:r>
            </a:p>
          </p:txBody>
        </p:sp>
        <p:sp>
          <p:nvSpPr>
            <p:cNvPr id="132" name="Заключение договора со спортзалом"/>
            <p:cNvSpPr/>
            <p:nvPr/>
          </p:nvSpPr>
          <p:spPr>
            <a:xfrm>
              <a:off x="0" y="2887059"/>
              <a:ext cx="3249191" cy="253772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Заключение договора со спортзалом</a:t>
              </a:r>
            </a:p>
          </p:txBody>
        </p:sp>
      </p:grpSp>
      <p:grpSp>
        <p:nvGrpSpPr>
          <p:cNvPr id="137" name="Сгруппировать"/>
          <p:cNvGrpSpPr/>
          <p:nvPr/>
        </p:nvGrpSpPr>
        <p:grpSpPr>
          <a:xfrm>
            <a:off x="4587358" y="4298039"/>
            <a:ext cx="19138810" cy="3729186"/>
            <a:chOff x="0" y="0"/>
            <a:chExt cx="19138809" cy="3729184"/>
          </a:xfrm>
        </p:grpSpPr>
        <p:sp>
          <p:nvSpPr>
            <p:cNvPr id="134" name="Тренировка"/>
            <p:cNvSpPr txBox="1"/>
            <p:nvPr/>
          </p:nvSpPr>
          <p:spPr>
            <a:xfrm>
              <a:off x="7228964" y="-1"/>
              <a:ext cx="4942333" cy="1068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/>
              </a:lvl1pPr>
            </a:lstStyle>
            <a:p>
              <a:pPr/>
              <a:r>
                <a:t>Тренировка</a:t>
              </a:r>
            </a:p>
          </p:txBody>
        </p:sp>
        <p:sp>
          <p:nvSpPr>
            <p:cNvPr id="135" name="Стрелка"/>
            <p:cNvSpPr/>
            <p:nvPr/>
          </p:nvSpPr>
          <p:spPr>
            <a:xfrm>
              <a:off x="0" y="1624227"/>
              <a:ext cx="18818536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6" name="Время"/>
            <p:cNvSpPr txBox="1"/>
            <p:nvPr/>
          </p:nvSpPr>
          <p:spPr>
            <a:xfrm>
              <a:off x="17803404" y="3168736"/>
              <a:ext cx="1335406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Время</a:t>
              </a:r>
            </a:p>
          </p:txBody>
        </p:sp>
      </p:grpSp>
      <p:sp>
        <p:nvSpPr>
          <p:cNvPr id="138" name="Вход"/>
          <p:cNvSpPr/>
          <p:nvPr/>
        </p:nvSpPr>
        <p:spPr>
          <a:xfrm>
            <a:off x="4640928" y="6277042"/>
            <a:ext cx="1238119" cy="5604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Вход</a:t>
            </a:r>
          </a:p>
        </p:txBody>
      </p:sp>
      <p:sp>
        <p:nvSpPr>
          <p:cNvPr id="139" name="Выход"/>
          <p:cNvSpPr/>
          <p:nvPr/>
        </p:nvSpPr>
        <p:spPr>
          <a:xfrm>
            <a:off x="20681208" y="6277042"/>
            <a:ext cx="1535813" cy="5604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Выход</a:t>
            </a:r>
          </a:p>
        </p:txBody>
      </p:sp>
      <p:sp>
        <p:nvSpPr>
          <p:cNvPr id="140" name="Взвешивание"/>
          <p:cNvSpPr/>
          <p:nvPr/>
        </p:nvSpPr>
        <p:spPr>
          <a:xfrm>
            <a:off x="17718085" y="6277042"/>
            <a:ext cx="2828460" cy="560449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Взвешивание</a:t>
            </a:r>
          </a:p>
        </p:txBody>
      </p:sp>
      <p:sp>
        <p:nvSpPr>
          <p:cNvPr id="141" name="Упражнения"/>
          <p:cNvSpPr/>
          <p:nvPr/>
        </p:nvSpPr>
        <p:spPr>
          <a:xfrm>
            <a:off x="6013710" y="6277042"/>
            <a:ext cx="11569712" cy="56044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Упражнения</a:t>
            </a:r>
          </a:p>
        </p:txBody>
      </p:sp>
      <p:sp>
        <p:nvSpPr>
          <p:cNvPr id="142" name="Линия"/>
          <p:cNvSpPr/>
          <p:nvPr/>
        </p:nvSpPr>
        <p:spPr>
          <a:xfrm flipH="1" flipV="1">
            <a:off x="3948235" y="9400159"/>
            <a:ext cx="5041996" cy="221050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3" name="Что видит глупый спортзал"/>
          <p:cNvSpPr/>
          <p:nvPr/>
        </p:nvSpPr>
        <p:spPr>
          <a:xfrm>
            <a:off x="8922339" y="10708723"/>
            <a:ext cx="6255319" cy="243080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260011"/>
                  <a:satOff val="17755"/>
                  <a:lumOff val="-25437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Что видит глупый спортзал</a:t>
            </a:r>
          </a:p>
        </p:txBody>
      </p:sp>
      <p:sp>
        <p:nvSpPr>
          <p:cNvPr id="144" name="Линия"/>
          <p:cNvSpPr/>
          <p:nvPr/>
        </p:nvSpPr>
        <p:spPr>
          <a:xfrm flipH="1" flipV="1">
            <a:off x="5408041" y="6877075"/>
            <a:ext cx="4376319" cy="416732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" name="Что видит продвинутый спортзал"/>
          <p:cNvSpPr/>
          <p:nvPr/>
        </p:nvSpPr>
        <p:spPr>
          <a:xfrm>
            <a:off x="8922339" y="10708723"/>
            <a:ext cx="6255319" cy="243080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260011"/>
                  <a:satOff val="17755"/>
                  <a:lumOff val="-25437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Что видит продвинутый спортзал</a:t>
            </a:r>
          </a:p>
        </p:txBody>
      </p:sp>
      <p:sp>
        <p:nvSpPr>
          <p:cNvPr id="146" name="Линия"/>
          <p:cNvSpPr/>
          <p:nvPr/>
        </p:nvSpPr>
        <p:spPr>
          <a:xfrm flipV="1">
            <a:off x="14785963" y="6902576"/>
            <a:ext cx="6371167" cy="438882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" name="Что видит умный спортзал"/>
          <p:cNvSpPr/>
          <p:nvPr/>
        </p:nvSpPr>
        <p:spPr>
          <a:xfrm>
            <a:off x="8922339" y="10708723"/>
            <a:ext cx="6255319" cy="243080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260011"/>
                  <a:satOff val="17755"/>
                  <a:lumOff val="-25437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Что видит умный спортзал</a:t>
            </a:r>
          </a:p>
        </p:txBody>
      </p:sp>
      <p:sp>
        <p:nvSpPr>
          <p:cNvPr id="148" name="Линия"/>
          <p:cNvSpPr/>
          <p:nvPr/>
        </p:nvSpPr>
        <p:spPr>
          <a:xfrm flipV="1">
            <a:off x="14399969" y="6859969"/>
            <a:ext cx="4202517" cy="4202517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300" fill="hold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4"/>
      <p:bldP build="whole" bldLvl="1" animBg="1" rev="0" advAuto="0" spid="144" grpId="11"/>
      <p:bldP build="whole" bldLvl="1" animBg="1" rev="0" advAuto="0" spid="146" grpId="12"/>
      <p:bldP build="whole" bldLvl="1" animBg="1" rev="0" advAuto="0" spid="138" grpId="3"/>
      <p:bldP build="whole" bldLvl="1" animBg="1" rev="0" advAuto="0" spid="140" grpId="5"/>
      <p:bldP build="whole" bldLvl="1" animBg="1" rev="0" advAuto="0" spid="143" grpId="7"/>
      <p:bldP build="whole" bldLvl="1" animBg="1" rev="0" advAuto="0" spid="143" grpId="9"/>
      <p:bldP build="whole" bldLvl="1" animBg="1" rev="0" advAuto="0" spid="148" grpId="15"/>
      <p:bldP build="whole" bldLvl="1" animBg="1" rev="0" advAuto="0" spid="145" grpId="10"/>
      <p:bldP build="whole" bldLvl="1" animBg="1" rev="0" advAuto="0" spid="133" grpId="1"/>
      <p:bldP build="whole" bldLvl="1" animBg="1" rev="0" advAuto="0" spid="145" grpId="13"/>
      <p:bldP build="whole" bldLvl="1" animBg="1" rev="0" advAuto="0" spid="139" grpId="6"/>
      <p:bldP build="whole" bldLvl="1" animBg="1" rev="0" advAuto="0" spid="147" grpId="14"/>
      <p:bldP build="whole" bldLvl="1" animBg="1" rev="0" advAuto="0" spid="142" grpId="8"/>
      <p:bldP build="whole" bldLvl="1" animBg="1" rev="0" advAuto="0" spid="13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Реш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Решение</a:t>
            </a:r>
          </a:p>
        </p:txBody>
      </p:sp>
      <p:sp>
        <p:nvSpPr>
          <p:cNvPr id="151" name="Введение в эксплуатацию «умных» тренажёров и турникетов…"/>
          <p:cNvSpPr txBox="1"/>
          <p:nvPr>
            <p:ph type="body" idx="1"/>
          </p:nvPr>
        </p:nvSpPr>
        <p:spPr>
          <a:xfrm>
            <a:off x="1689100" y="2355483"/>
            <a:ext cx="21005800" cy="9296401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Введение в эксплуатацию «умных» тренажёров и турникетов</a:t>
            </a:r>
          </a:p>
          <a:p>
            <a:pPr>
              <a:defRPr sz="5500"/>
            </a:pPr>
            <a:r>
              <a:t>Создание электронных пропусков</a:t>
            </a:r>
          </a:p>
          <a:p>
            <a:pPr>
              <a:defRPr sz="5500"/>
            </a:pPr>
            <a:r>
              <a:t>Создание удобного пользовательского приложения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еимущества для клиен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Преимущества для клиента</a:t>
            </a:r>
          </a:p>
        </p:txBody>
      </p:sp>
      <p:sp>
        <p:nvSpPr>
          <p:cNvPr id="154" name="Просмотр тренировок…"/>
          <p:cNvSpPr txBox="1"/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Просмотр тренировок</a:t>
            </a:r>
          </a:p>
          <a:p>
            <a:pPr>
              <a:defRPr sz="6400"/>
            </a:pPr>
            <a:r>
              <a:t>Отслеживание прогресса</a:t>
            </a:r>
          </a:p>
          <a:p>
            <a:pPr>
              <a:defRPr sz="6400"/>
            </a:pPr>
            <a:r>
              <a:t>Анализ тренировок</a:t>
            </a:r>
          </a:p>
          <a:p>
            <a:pPr>
              <a:defRPr sz="6400"/>
            </a:pPr>
            <a:r>
              <a:t>Рекомендации от спортзала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еимущества для спортзал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10976"/>
            </a:lvl1pPr>
          </a:lstStyle>
          <a:p>
            <a:pPr/>
            <a:r>
              <a:t>Преимущества для спортзала </a:t>
            </a:r>
          </a:p>
        </p:txBody>
      </p:sp>
      <p:sp>
        <p:nvSpPr>
          <p:cNvPr id="157" name="Оптимизация работы персонала…"/>
          <p:cNvSpPr txBox="1"/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Оптимизация работы персонала</a:t>
            </a:r>
          </a:p>
          <a:p>
            <a:pPr>
              <a:defRPr sz="6400"/>
            </a:pPr>
            <a:r>
              <a:t>Анализ заполненности спортзала</a:t>
            </a:r>
          </a:p>
          <a:p>
            <a:pPr>
              <a:defRPr sz="6400"/>
            </a:pPr>
            <a:r>
              <a:t>Возможность создавать таргетированную рекламу</a:t>
            </a:r>
          </a:p>
          <a:p>
            <a:pPr>
              <a:defRPr sz="6400"/>
            </a:pPr>
            <a:r>
              <a:t>Предупреждение травм клиентов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Концептуальная архитекту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Концептуальная архитектура</a:t>
            </a:r>
          </a:p>
        </p:txBody>
      </p:sp>
      <p:pic>
        <p:nvPicPr>
          <p:cNvPr id="16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8551" t="411" r="8342" b="491"/>
          <a:stretch>
            <a:fillRect/>
          </a:stretch>
        </p:blipFill>
        <p:spPr>
          <a:xfrm>
            <a:off x="898749" y="5840315"/>
            <a:ext cx="2848492" cy="3473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600" fill="norm" stroke="1" extrusionOk="0">
                <a:moveTo>
                  <a:pt x="6785" y="0"/>
                </a:moveTo>
                <a:lnTo>
                  <a:pt x="6812" y="94"/>
                </a:lnTo>
                <a:cubicBezTo>
                  <a:pt x="6853" y="243"/>
                  <a:pt x="7012" y="513"/>
                  <a:pt x="7147" y="669"/>
                </a:cubicBezTo>
                <a:cubicBezTo>
                  <a:pt x="7222" y="754"/>
                  <a:pt x="7259" y="826"/>
                  <a:pt x="7237" y="842"/>
                </a:cubicBezTo>
                <a:cubicBezTo>
                  <a:pt x="7217" y="856"/>
                  <a:pt x="7055" y="958"/>
                  <a:pt x="6878" y="1069"/>
                </a:cubicBezTo>
                <a:cubicBezTo>
                  <a:pt x="6225" y="1479"/>
                  <a:pt x="5758" y="2076"/>
                  <a:pt x="5503" y="2828"/>
                </a:cubicBezTo>
                <a:cubicBezTo>
                  <a:pt x="5348" y="3284"/>
                  <a:pt x="5323" y="3489"/>
                  <a:pt x="5326" y="4166"/>
                </a:cubicBezTo>
                <a:cubicBezTo>
                  <a:pt x="5329" y="4742"/>
                  <a:pt x="5341" y="4883"/>
                  <a:pt x="5431" y="5262"/>
                </a:cubicBezTo>
                <a:cubicBezTo>
                  <a:pt x="5527" y="5665"/>
                  <a:pt x="5530" y="5701"/>
                  <a:pt x="5470" y="5738"/>
                </a:cubicBezTo>
                <a:cubicBezTo>
                  <a:pt x="5434" y="5760"/>
                  <a:pt x="5346" y="5780"/>
                  <a:pt x="5275" y="5780"/>
                </a:cubicBezTo>
                <a:cubicBezTo>
                  <a:pt x="5111" y="5780"/>
                  <a:pt x="4893" y="5931"/>
                  <a:pt x="4829" y="6091"/>
                </a:cubicBezTo>
                <a:cubicBezTo>
                  <a:pt x="4756" y="6273"/>
                  <a:pt x="4805" y="6920"/>
                  <a:pt x="4925" y="7342"/>
                </a:cubicBezTo>
                <a:cubicBezTo>
                  <a:pt x="5059" y="7816"/>
                  <a:pt x="5240" y="8263"/>
                  <a:pt x="5407" y="8527"/>
                </a:cubicBezTo>
                <a:cubicBezTo>
                  <a:pt x="5593" y="8821"/>
                  <a:pt x="5697" y="8907"/>
                  <a:pt x="5862" y="8907"/>
                </a:cubicBezTo>
                <a:cubicBezTo>
                  <a:pt x="6050" y="8907"/>
                  <a:pt x="6108" y="8978"/>
                  <a:pt x="6222" y="9339"/>
                </a:cubicBezTo>
                <a:cubicBezTo>
                  <a:pt x="6326" y="9669"/>
                  <a:pt x="6607" y="10281"/>
                  <a:pt x="6791" y="10583"/>
                </a:cubicBezTo>
                <a:cubicBezTo>
                  <a:pt x="7024" y="10964"/>
                  <a:pt x="7659" y="11567"/>
                  <a:pt x="8100" y="11824"/>
                </a:cubicBezTo>
                <a:cubicBezTo>
                  <a:pt x="8562" y="12093"/>
                  <a:pt x="9459" y="12392"/>
                  <a:pt x="9984" y="12451"/>
                </a:cubicBezTo>
                <a:cubicBezTo>
                  <a:pt x="10132" y="12468"/>
                  <a:pt x="10560" y="12476"/>
                  <a:pt x="10936" y="12471"/>
                </a:cubicBezTo>
                <a:cubicBezTo>
                  <a:pt x="11557" y="12462"/>
                  <a:pt x="11651" y="12454"/>
                  <a:pt x="11949" y="12374"/>
                </a:cubicBezTo>
                <a:cubicBezTo>
                  <a:pt x="13095" y="12068"/>
                  <a:pt x="13917" y="11540"/>
                  <a:pt x="14504" y="10736"/>
                </a:cubicBezTo>
                <a:cubicBezTo>
                  <a:pt x="14738" y="10415"/>
                  <a:pt x="15065" y="9737"/>
                  <a:pt x="15190" y="9312"/>
                </a:cubicBezTo>
                <a:cubicBezTo>
                  <a:pt x="15242" y="9133"/>
                  <a:pt x="15297" y="8968"/>
                  <a:pt x="15313" y="8944"/>
                </a:cubicBezTo>
                <a:cubicBezTo>
                  <a:pt x="15330" y="8917"/>
                  <a:pt x="15420" y="8898"/>
                  <a:pt x="15549" y="8895"/>
                </a:cubicBezTo>
                <a:cubicBezTo>
                  <a:pt x="15730" y="8890"/>
                  <a:pt x="15773" y="8876"/>
                  <a:pt x="15855" y="8793"/>
                </a:cubicBezTo>
                <a:cubicBezTo>
                  <a:pt x="16003" y="8643"/>
                  <a:pt x="16199" y="8283"/>
                  <a:pt x="16370" y="7843"/>
                </a:cubicBezTo>
                <a:cubicBezTo>
                  <a:pt x="16602" y="7244"/>
                  <a:pt x="16628" y="7110"/>
                  <a:pt x="16630" y="6523"/>
                </a:cubicBezTo>
                <a:lnTo>
                  <a:pt x="16633" y="5992"/>
                </a:lnTo>
                <a:lnTo>
                  <a:pt x="16463" y="5886"/>
                </a:lnTo>
                <a:cubicBezTo>
                  <a:pt x="16366" y="5825"/>
                  <a:pt x="16245" y="5780"/>
                  <a:pt x="16184" y="5780"/>
                </a:cubicBezTo>
                <a:cubicBezTo>
                  <a:pt x="16125" y="5780"/>
                  <a:pt x="16049" y="5761"/>
                  <a:pt x="16010" y="5738"/>
                </a:cubicBezTo>
                <a:cubicBezTo>
                  <a:pt x="15945" y="5699"/>
                  <a:pt x="15942" y="5680"/>
                  <a:pt x="15998" y="5454"/>
                </a:cubicBezTo>
                <a:cubicBezTo>
                  <a:pt x="16154" y="4829"/>
                  <a:pt x="16198" y="4472"/>
                  <a:pt x="16199" y="3781"/>
                </a:cubicBezTo>
                <a:lnTo>
                  <a:pt x="16199" y="3085"/>
                </a:lnTo>
                <a:lnTo>
                  <a:pt x="16070" y="2781"/>
                </a:lnTo>
                <a:cubicBezTo>
                  <a:pt x="15999" y="2613"/>
                  <a:pt x="15887" y="2397"/>
                  <a:pt x="15822" y="2303"/>
                </a:cubicBezTo>
                <a:cubicBezTo>
                  <a:pt x="15561" y="1928"/>
                  <a:pt x="15096" y="1658"/>
                  <a:pt x="14579" y="1582"/>
                </a:cubicBezTo>
                <a:cubicBezTo>
                  <a:pt x="14439" y="1561"/>
                  <a:pt x="14301" y="1530"/>
                  <a:pt x="14273" y="1513"/>
                </a:cubicBezTo>
                <a:cubicBezTo>
                  <a:pt x="14246" y="1496"/>
                  <a:pt x="14150" y="1365"/>
                  <a:pt x="14060" y="1224"/>
                </a:cubicBezTo>
                <a:cubicBezTo>
                  <a:pt x="13726" y="694"/>
                  <a:pt x="13100" y="286"/>
                  <a:pt x="12293" y="72"/>
                </a:cubicBezTo>
                <a:cubicBezTo>
                  <a:pt x="12060" y="10"/>
                  <a:pt x="11969" y="2"/>
                  <a:pt x="11437" y="15"/>
                </a:cubicBezTo>
                <a:cubicBezTo>
                  <a:pt x="11109" y="23"/>
                  <a:pt x="10553" y="50"/>
                  <a:pt x="10202" y="74"/>
                </a:cubicBezTo>
                <a:cubicBezTo>
                  <a:pt x="9583" y="116"/>
                  <a:pt x="8940" y="102"/>
                  <a:pt x="7111" y="15"/>
                </a:cubicBezTo>
                <a:lnTo>
                  <a:pt x="6785" y="0"/>
                </a:lnTo>
                <a:close/>
                <a:moveTo>
                  <a:pt x="14609" y="12646"/>
                </a:moveTo>
                <a:cubicBezTo>
                  <a:pt x="14585" y="12646"/>
                  <a:pt x="14330" y="13277"/>
                  <a:pt x="13911" y="14371"/>
                </a:cubicBezTo>
                <a:cubicBezTo>
                  <a:pt x="13850" y="14531"/>
                  <a:pt x="13668" y="15003"/>
                  <a:pt x="13506" y="15420"/>
                </a:cubicBezTo>
                <a:cubicBezTo>
                  <a:pt x="13345" y="15837"/>
                  <a:pt x="13113" y="16438"/>
                  <a:pt x="12991" y="16758"/>
                </a:cubicBezTo>
                <a:cubicBezTo>
                  <a:pt x="12621" y="17729"/>
                  <a:pt x="12303" y="18513"/>
                  <a:pt x="12269" y="18530"/>
                </a:cubicBezTo>
                <a:cubicBezTo>
                  <a:pt x="12252" y="18539"/>
                  <a:pt x="12220" y="18527"/>
                  <a:pt x="12197" y="18505"/>
                </a:cubicBezTo>
                <a:cubicBezTo>
                  <a:pt x="12175" y="18483"/>
                  <a:pt x="11962" y="18013"/>
                  <a:pt x="11724" y="17459"/>
                </a:cubicBezTo>
                <a:lnTo>
                  <a:pt x="11293" y="16452"/>
                </a:lnTo>
                <a:lnTo>
                  <a:pt x="11499" y="16185"/>
                </a:lnTo>
                <a:cubicBezTo>
                  <a:pt x="12380" y="15068"/>
                  <a:pt x="12375" y="14349"/>
                  <a:pt x="11484" y="14060"/>
                </a:cubicBezTo>
                <a:cubicBezTo>
                  <a:pt x="11191" y="13965"/>
                  <a:pt x="10359" y="13955"/>
                  <a:pt x="10053" y="14043"/>
                </a:cubicBezTo>
                <a:cubicBezTo>
                  <a:pt x="9492" y="14204"/>
                  <a:pt x="9266" y="14460"/>
                  <a:pt x="9307" y="14884"/>
                </a:cubicBezTo>
                <a:cubicBezTo>
                  <a:pt x="9342" y="15245"/>
                  <a:pt x="9567" y="15697"/>
                  <a:pt x="9978" y="16225"/>
                </a:cubicBezTo>
                <a:lnTo>
                  <a:pt x="10161" y="16459"/>
                </a:lnTo>
                <a:lnTo>
                  <a:pt x="10056" y="16706"/>
                </a:lnTo>
                <a:cubicBezTo>
                  <a:pt x="9650" y="17655"/>
                  <a:pt x="9319" y="18412"/>
                  <a:pt x="9286" y="18463"/>
                </a:cubicBezTo>
                <a:cubicBezTo>
                  <a:pt x="9252" y="18515"/>
                  <a:pt x="9239" y="18516"/>
                  <a:pt x="9190" y="18475"/>
                </a:cubicBezTo>
                <a:cubicBezTo>
                  <a:pt x="9121" y="18418"/>
                  <a:pt x="8833" y="17719"/>
                  <a:pt x="8139" y="15916"/>
                </a:cubicBezTo>
                <a:cubicBezTo>
                  <a:pt x="7418" y="14047"/>
                  <a:pt x="6880" y="12710"/>
                  <a:pt x="6833" y="12671"/>
                </a:cubicBezTo>
                <a:cubicBezTo>
                  <a:pt x="6807" y="12649"/>
                  <a:pt x="6630" y="12722"/>
                  <a:pt x="6297" y="12890"/>
                </a:cubicBezTo>
                <a:cubicBezTo>
                  <a:pt x="5505" y="13290"/>
                  <a:pt x="4402" y="13731"/>
                  <a:pt x="3481" y="14018"/>
                </a:cubicBezTo>
                <a:cubicBezTo>
                  <a:pt x="3330" y="14065"/>
                  <a:pt x="2842" y="14204"/>
                  <a:pt x="2394" y="14327"/>
                </a:cubicBezTo>
                <a:cubicBezTo>
                  <a:pt x="1945" y="14449"/>
                  <a:pt x="1487" y="14587"/>
                  <a:pt x="1378" y="14633"/>
                </a:cubicBezTo>
                <a:cubicBezTo>
                  <a:pt x="789" y="14879"/>
                  <a:pt x="253" y="15556"/>
                  <a:pt x="66" y="16289"/>
                </a:cubicBezTo>
                <a:cubicBezTo>
                  <a:pt x="26" y="16447"/>
                  <a:pt x="4" y="16955"/>
                  <a:pt x="0" y="17491"/>
                </a:cubicBezTo>
                <a:cubicBezTo>
                  <a:pt x="-3" y="18026"/>
                  <a:pt x="14" y="18587"/>
                  <a:pt x="51" y="18853"/>
                </a:cubicBezTo>
                <a:cubicBezTo>
                  <a:pt x="123" y="19360"/>
                  <a:pt x="162" y="19472"/>
                  <a:pt x="306" y="19561"/>
                </a:cubicBezTo>
                <a:cubicBezTo>
                  <a:pt x="657" y="19779"/>
                  <a:pt x="2223" y="20350"/>
                  <a:pt x="3247" y="20635"/>
                </a:cubicBezTo>
                <a:cubicBezTo>
                  <a:pt x="5026" y="21130"/>
                  <a:pt x="7234" y="21489"/>
                  <a:pt x="9040" y="21575"/>
                </a:cubicBezTo>
                <a:cubicBezTo>
                  <a:pt x="9385" y="21592"/>
                  <a:pt x="9968" y="21600"/>
                  <a:pt x="10574" y="21600"/>
                </a:cubicBezTo>
                <a:cubicBezTo>
                  <a:pt x="11179" y="21600"/>
                  <a:pt x="11807" y="21592"/>
                  <a:pt x="12230" y="21575"/>
                </a:cubicBezTo>
                <a:cubicBezTo>
                  <a:pt x="15050" y="21464"/>
                  <a:pt x="18222" y="20805"/>
                  <a:pt x="20527" y="19853"/>
                </a:cubicBezTo>
                <a:cubicBezTo>
                  <a:pt x="21066" y="19630"/>
                  <a:pt x="21264" y="19515"/>
                  <a:pt x="21306" y="19401"/>
                </a:cubicBezTo>
                <a:cubicBezTo>
                  <a:pt x="21364" y="19245"/>
                  <a:pt x="21419" y="18830"/>
                  <a:pt x="21468" y="18224"/>
                </a:cubicBezTo>
                <a:cubicBezTo>
                  <a:pt x="21597" y="16609"/>
                  <a:pt x="21317" y="15567"/>
                  <a:pt x="20587" y="14954"/>
                </a:cubicBezTo>
                <a:cubicBezTo>
                  <a:pt x="20269" y="14686"/>
                  <a:pt x="20045" y="14585"/>
                  <a:pt x="19353" y="14403"/>
                </a:cubicBezTo>
                <a:cubicBezTo>
                  <a:pt x="17540" y="13926"/>
                  <a:pt x="16778" y="13656"/>
                  <a:pt x="15262" y="12942"/>
                </a:cubicBezTo>
                <a:cubicBezTo>
                  <a:pt x="14918" y="12780"/>
                  <a:pt x="14624" y="12646"/>
                  <a:pt x="14609" y="1264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21814" t="12336" r="21815" b="52225"/>
          <a:stretch>
            <a:fillRect/>
          </a:stretch>
        </p:blipFill>
        <p:spPr>
          <a:xfrm>
            <a:off x="2932306" y="7979269"/>
            <a:ext cx="1855392" cy="116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323" y="808"/>
                </a:moveTo>
                <a:cubicBezTo>
                  <a:pt x="21355" y="777"/>
                  <a:pt x="21395" y="794"/>
                  <a:pt x="21415" y="845"/>
                </a:cubicBezTo>
                <a:cubicBezTo>
                  <a:pt x="21435" y="896"/>
                  <a:pt x="21429" y="961"/>
                  <a:pt x="21397" y="992"/>
                </a:cubicBezTo>
                <a:cubicBezTo>
                  <a:pt x="21365" y="1024"/>
                  <a:pt x="21319" y="1014"/>
                  <a:pt x="21300" y="963"/>
                </a:cubicBezTo>
                <a:cubicBezTo>
                  <a:pt x="21280" y="912"/>
                  <a:pt x="21291" y="840"/>
                  <a:pt x="21323" y="80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82013" y="4066426"/>
            <a:ext cx="2124380" cy="2124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13985" t="18531" r="14189" b="14596"/>
          <a:stretch>
            <a:fillRect/>
          </a:stretch>
        </p:blipFill>
        <p:spPr>
          <a:xfrm>
            <a:off x="10277906" y="8912147"/>
            <a:ext cx="2455260" cy="2285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49" fill="norm" stroke="1" extrusionOk="0">
                <a:moveTo>
                  <a:pt x="17093" y="1"/>
                </a:moveTo>
                <a:cubicBezTo>
                  <a:pt x="16409" y="-7"/>
                  <a:pt x="15820" y="62"/>
                  <a:pt x="15618" y="233"/>
                </a:cubicBezTo>
                <a:cubicBezTo>
                  <a:pt x="15477" y="353"/>
                  <a:pt x="15230" y="454"/>
                  <a:pt x="15072" y="454"/>
                </a:cubicBezTo>
                <a:cubicBezTo>
                  <a:pt x="14717" y="454"/>
                  <a:pt x="14368" y="654"/>
                  <a:pt x="13351" y="1456"/>
                </a:cubicBezTo>
                <a:cubicBezTo>
                  <a:pt x="12733" y="1943"/>
                  <a:pt x="12213" y="2226"/>
                  <a:pt x="11532" y="2392"/>
                </a:cubicBezTo>
                <a:cubicBezTo>
                  <a:pt x="11524" y="2396"/>
                  <a:pt x="11520" y="2398"/>
                  <a:pt x="11511" y="2403"/>
                </a:cubicBezTo>
                <a:cubicBezTo>
                  <a:pt x="11440" y="2444"/>
                  <a:pt x="11220" y="2475"/>
                  <a:pt x="10965" y="2496"/>
                </a:cubicBezTo>
                <a:cubicBezTo>
                  <a:pt x="10719" y="2532"/>
                  <a:pt x="10454" y="2559"/>
                  <a:pt x="10155" y="2579"/>
                </a:cubicBezTo>
                <a:cubicBezTo>
                  <a:pt x="9530" y="2620"/>
                  <a:pt x="9270" y="2641"/>
                  <a:pt x="9156" y="2702"/>
                </a:cubicBezTo>
                <a:cubicBezTo>
                  <a:pt x="9095" y="2762"/>
                  <a:pt x="9066" y="2839"/>
                  <a:pt x="9066" y="2942"/>
                </a:cubicBezTo>
                <a:lnTo>
                  <a:pt x="9066" y="3159"/>
                </a:lnTo>
                <a:lnTo>
                  <a:pt x="10895" y="3140"/>
                </a:lnTo>
                <a:cubicBezTo>
                  <a:pt x="12023" y="3127"/>
                  <a:pt x="12758" y="3162"/>
                  <a:pt x="12808" y="3230"/>
                </a:cubicBezTo>
                <a:cubicBezTo>
                  <a:pt x="12981" y="3463"/>
                  <a:pt x="14124" y="7415"/>
                  <a:pt x="14272" y="8292"/>
                </a:cubicBezTo>
                <a:cubicBezTo>
                  <a:pt x="14443" y="9302"/>
                  <a:pt x="14636" y="11561"/>
                  <a:pt x="14564" y="11692"/>
                </a:cubicBezTo>
                <a:cubicBezTo>
                  <a:pt x="14540" y="11737"/>
                  <a:pt x="14443" y="11774"/>
                  <a:pt x="14349" y="11775"/>
                </a:cubicBezTo>
                <a:cubicBezTo>
                  <a:pt x="14265" y="11775"/>
                  <a:pt x="14108" y="11831"/>
                  <a:pt x="13977" y="11902"/>
                </a:cubicBezTo>
                <a:cubicBezTo>
                  <a:pt x="13942" y="11920"/>
                  <a:pt x="13909" y="11939"/>
                  <a:pt x="13872" y="11958"/>
                </a:cubicBezTo>
                <a:cubicBezTo>
                  <a:pt x="12807" y="12598"/>
                  <a:pt x="12172" y="12966"/>
                  <a:pt x="11424" y="13290"/>
                </a:cubicBezTo>
                <a:cubicBezTo>
                  <a:pt x="11366" y="13361"/>
                  <a:pt x="11218" y="13417"/>
                  <a:pt x="11048" y="13443"/>
                </a:cubicBezTo>
                <a:cubicBezTo>
                  <a:pt x="10351" y="13720"/>
                  <a:pt x="9500" y="13997"/>
                  <a:pt x="8106" y="14438"/>
                </a:cubicBezTo>
                <a:cubicBezTo>
                  <a:pt x="6325" y="15002"/>
                  <a:pt x="4118" y="15687"/>
                  <a:pt x="3199" y="15961"/>
                </a:cubicBezTo>
                <a:cubicBezTo>
                  <a:pt x="109" y="16883"/>
                  <a:pt x="250" y="16807"/>
                  <a:pt x="66" y="17689"/>
                </a:cubicBezTo>
                <a:cubicBezTo>
                  <a:pt x="-60" y="18293"/>
                  <a:pt x="-20" y="18415"/>
                  <a:pt x="313" y="18415"/>
                </a:cubicBezTo>
                <a:cubicBezTo>
                  <a:pt x="636" y="18415"/>
                  <a:pt x="723" y="18595"/>
                  <a:pt x="469" y="18741"/>
                </a:cubicBezTo>
                <a:cubicBezTo>
                  <a:pt x="356" y="18806"/>
                  <a:pt x="264" y="18894"/>
                  <a:pt x="264" y="18939"/>
                </a:cubicBezTo>
                <a:cubicBezTo>
                  <a:pt x="264" y="19141"/>
                  <a:pt x="3888" y="21155"/>
                  <a:pt x="4816" y="21468"/>
                </a:cubicBezTo>
                <a:cubicBezTo>
                  <a:pt x="5171" y="21588"/>
                  <a:pt x="5111" y="21593"/>
                  <a:pt x="5947" y="21363"/>
                </a:cubicBezTo>
                <a:cubicBezTo>
                  <a:pt x="6364" y="21248"/>
                  <a:pt x="7294" y="20903"/>
                  <a:pt x="8012" y="20593"/>
                </a:cubicBezTo>
                <a:cubicBezTo>
                  <a:pt x="8731" y="20282"/>
                  <a:pt x="10050" y="19738"/>
                  <a:pt x="10941" y="19388"/>
                </a:cubicBezTo>
                <a:cubicBezTo>
                  <a:pt x="11831" y="19037"/>
                  <a:pt x="13216" y="18473"/>
                  <a:pt x="14018" y="18135"/>
                </a:cubicBezTo>
                <a:cubicBezTo>
                  <a:pt x="15007" y="17718"/>
                  <a:pt x="15660" y="17510"/>
                  <a:pt x="16042" y="17484"/>
                </a:cubicBezTo>
                <a:cubicBezTo>
                  <a:pt x="16427" y="17457"/>
                  <a:pt x="17090" y="17242"/>
                  <a:pt x="18125" y="16806"/>
                </a:cubicBezTo>
                <a:cubicBezTo>
                  <a:pt x="18960" y="16455"/>
                  <a:pt x="19997" y="16030"/>
                  <a:pt x="20428" y="15864"/>
                </a:cubicBezTo>
                <a:cubicBezTo>
                  <a:pt x="20859" y="15698"/>
                  <a:pt x="21184" y="15514"/>
                  <a:pt x="21151" y="15456"/>
                </a:cubicBezTo>
                <a:cubicBezTo>
                  <a:pt x="21118" y="15398"/>
                  <a:pt x="21190" y="15322"/>
                  <a:pt x="21315" y="15288"/>
                </a:cubicBezTo>
                <a:cubicBezTo>
                  <a:pt x="21532" y="15227"/>
                  <a:pt x="21540" y="15189"/>
                  <a:pt x="21488" y="14300"/>
                </a:cubicBezTo>
                <a:cubicBezTo>
                  <a:pt x="21451" y="13647"/>
                  <a:pt x="21391" y="13345"/>
                  <a:pt x="21287" y="13282"/>
                </a:cubicBezTo>
                <a:cubicBezTo>
                  <a:pt x="21262" y="13268"/>
                  <a:pt x="21240" y="13237"/>
                  <a:pt x="21221" y="13189"/>
                </a:cubicBezTo>
                <a:cubicBezTo>
                  <a:pt x="21218" y="13184"/>
                  <a:pt x="21216" y="13175"/>
                  <a:pt x="21214" y="13170"/>
                </a:cubicBezTo>
                <a:cubicBezTo>
                  <a:pt x="21212" y="13167"/>
                  <a:pt x="21211" y="13162"/>
                  <a:pt x="21210" y="13159"/>
                </a:cubicBezTo>
                <a:cubicBezTo>
                  <a:pt x="21188" y="13109"/>
                  <a:pt x="21169" y="13025"/>
                  <a:pt x="21155" y="12886"/>
                </a:cubicBezTo>
                <a:cubicBezTo>
                  <a:pt x="21120" y="12626"/>
                  <a:pt x="21092" y="12219"/>
                  <a:pt x="21064" y="11587"/>
                </a:cubicBezTo>
                <a:cubicBezTo>
                  <a:pt x="20968" y="9422"/>
                  <a:pt x="20797" y="8210"/>
                  <a:pt x="20209" y="5568"/>
                </a:cubicBezTo>
                <a:lnTo>
                  <a:pt x="19711" y="3338"/>
                </a:lnTo>
                <a:lnTo>
                  <a:pt x="19944" y="3065"/>
                </a:lnTo>
                <a:cubicBezTo>
                  <a:pt x="20206" y="2757"/>
                  <a:pt x="20454" y="2264"/>
                  <a:pt x="20661" y="1632"/>
                </a:cubicBezTo>
                <a:lnTo>
                  <a:pt x="20800" y="1202"/>
                </a:lnTo>
                <a:lnTo>
                  <a:pt x="20483" y="1019"/>
                </a:lnTo>
                <a:cubicBezTo>
                  <a:pt x="20308" y="917"/>
                  <a:pt x="20059" y="720"/>
                  <a:pt x="19934" y="581"/>
                </a:cubicBezTo>
                <a:cubicBezTo>
                  <a:pt x="19631" y="245"/>
                  <a:pt x="18232" y="14"/>
                  <a:pt x="17093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rcRect l="33288" t="6703" r="28316" b="6605"/>
          <a:stretch>
            <a:fillRect/>
          </a:stretch>
        </p:blipFill>
        <p:spPr>
          <a:xfrm>
            <a:off x="9819019" y="6267157"/>
            <a:ext cx="1268854" cy="245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9" h="21573" fill="norm" stroke="1" extrusionOk="0">
                <a:moveTo>
                  <a:pt x="12135" y="2"/>
                </a:moveTo>
                <a:cubicBezTo>
                  <a:pt x="11963" y="9"/>
                  <a:pt x="11794" y="44"/>
                  <a:pt x="11651" y="107"/>
                </a:cubicBezTo>
                <a:cubicBezTo>
                  <a:pt x="11315" y="254"/>
                  <a:pt x="8425" y="399"/>
                  <a:pt x="3833" y="498"/>
                </a:cubicBezTo>
                <a:cubicBezTo>
                  <a:pt x="1546" y="548"/>
                  <a:pt x="858" y="653"/>
                  <a:pt x="491" y="1015"/>
                </a:cubicBezTo>
                <a:cubicBezTo>
                  <a:pt x="302" y="1202"/>
                  <a:pt x="312" y="4044"/>
                  <a:pt x="524" y="9601"/>
                </a:cubicBezTo>
                <a:cubicBezTo>
                  <a:pt x="822" y="17400"/>
                  <a:pt x="814" y="17917"/>
                  <a:pt x="358" y="18093"/>
                </a:cubicBezTo>
                <a:cubicBezTo>
                  <a:pt x="-401" y="18386"/>
                  <a:pt x="31" y="18529"/>
                  <a:pt x="1791" y="18568"/>
                </a:cubicBezTo>
                <a:cubicBezTo>
                  <a:pt x="2683" y="18588"/>
                  <a:pt x="3968" y="18702"/>
                  <a:pt x="4642" y="18823"/>
                </a:cubicBezTo>
                <a:cubicBezTo>
                  <a:pt x="5316" y="18944"/>
                  <a:pt x="5974" y="19043"/>
                  <a:pt x="6107" y="19043"/>
                </a:cubicBezTo>
                <a:cubicBezTo>
                  <a:pt x="6241" y="19043"/>
                  <a:pt x="8613" y="19614"/>
                  <a:pt x="11379" y="20308"/>
                </a:cubicBezTo>
                <a:cubicBezTo>
                  <a:pt x="14145" y="21003"/>
                  <a:pt x="16739" y="21571"/>
                  <a:pt x="17141" y="21573"/>
                </a:cubicBezTo>
                <a:cubicBezTo>
                  <a:pt x="18485" y="21580"/>
                  <a:pt x="18927" y="21110"/>
                  <a:pt x="19084" y="19515"/>
                </a:cubicBezTo>
                <a:lnTo>
                  <a:pt x="19230" y="18075"/>
                </a:lnTo>
                <a:lnTo>
                  <a:pt x="20211" y="17907"/>
                </a:lnTo>
                <a:cubicBezTo>
                  <a:pt x="20856" y="17797"/>
                  <a:pt x="21199" y="17646"/>
                  <a:pt x="21199" y="17471"/>
                </a:cubicBezTo>
                <a:cubicBezTo>
                  <a:pt x="21199" y="17259"/>
                  <a:pt x="20354" y="17044"/>
                  <a:pt x="17254" y="16468"/>
                </a:cubicBezTo>
                <a:cubicBezTo>
                  <a:pt x="15085" y="16065"/>
                  <a:pt x="12677" y="15693"/>
                  <a:pt x="11903" y="15640"/>
                </a:cubicBezTo>
                <a:cubicBezTo>
                  <a:pt x="10567" y="15548"/>
                  <a:pt x="10497" y="15521"/>
                  <a:pt x="10497" y="15098"/>
                </a:cubicBezTo>
                <a:cubicBezTo>
                  <a:pt x="10497" y="14683"/>
                  <a:pt x="10594" y="14640"/>
                  <a:pt x="11903" y="14493"/>
                </a:cubicBezTo>
                <a:cubicBezTo>
                  <a:pt x="12904" y="14381"/>
                  <a:pt x="13337" y="14256"/>
                  <a:pt x="13408" y="14060"/>
                </a:cubicBezTo>
                <a:cubicBezTo>
                  <a:pt x="13497" y="13815"/>
                  <a:pt x="13370" y="13794"/>
                  <a:pt x="12254" y="13875"/>
                </a:cubicBezTo>
                <a:cubicBezTo>
                  <a:pt x="11564" y="13925"/>
                  <a:pt x="10542" y="13926"/>
                  <a:pt x="9986" y="13878"/>
                </a:cubicBezTo>
                <a:cubicBezTo>
                  <a:pt x="9105" y="13803"/>
                  <a:pt x="8880" y="13692"/>
                  <a:pt x="8209" y="12991"/>
                </a:cubicBezTo>
                <a:lnTo>
                  <a:pt x="7440" y="12187"/>
                </a:lnTo>
                <a:lnTo>
                  <a:pt x="7924" y="7382"/>
                </a:lnTo>
                <a:cubicBezTo>
                  <a:pt x="8192" y="4740"/>
                  <a:pt x="8399" y="2254"/>
                  <a:pt x="8382" y="1858"/>
                </a:cubicBezTo>
                <a:cubicBezTo>
                  <a:pt x="8336" y="824"/>
                  <a:pt x="8650" y="691"/>
                  <a:pt x="11034" y="732"/>
                </a:cubicBezTo>
                <a:cubicBezTo>
                  <a:pt x="12865" y="764"/>
                  <a:pt x="13036" y="742"/>
                  <a:pt x="13116" y="456"/>
                </a:cubicBezTo>
                <a:cubicBezTo>
                  <a:pt x="13192" y="183"/>
                  <a:pt x="12651" y="-20"/>
                  <a:pt x="12135" y="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rcRect l="24066" t="7739" r="10079" b="6657"/>
          <a:stretch>
            <a:fillRect/>
          </a:stretch>
        </p:blipFill>
        <p:spPr>
          <a:xfrm>
            <a:off x="12657639" y="5917559"/>
            <a:ext cx="2124193" cy="3149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7" h="21588" fill="norm" stroke="1" extrusionOk="0">
                <a:moveTo>
                  <a:pt x="11275" y="4"/>
                </a:moveTo>
                <a:cubicBezTo>
                  <a:pt x="11219" y="-4"/>
                  <a:pt x="11160" y="2"/>
                  <a:pt x="11091" y="15"/>
                </a:cubicBezTo>
                <a:cubicBezTo>
                  <a:pt x="10926" y="44"/>
                  <a:pt x="10685" y="65"/>
                  <a:pt x="10557" y="61"/>
                </a:cubicBezTo>
                <a:cubicBezTo>
                  <a:pt x="10327" y="54"/>
                  <a:pt x="7991" y="331"/>
                  <a:pt x="6319" y="561"/>
                </a:cubicBezTo>
                <a:lnTo>
                  <a:pt x="5458" y="678"/>
                </a:lnTo>
                <a:lnTo>
                  <a:pt x="3609" y="1889"/>
                </a:lnTo>
                <a:lnTo>
                  <a:pt x="1759" y="3100"/>
                </a:lnTo>
                <a:lnTo>
                  <a:pt x="1691" y="7433"/>
                </a:lnTo>
                <a:lnTo>
                  <a:pt x="1619" y="11764"/>
                </a:lnTo>
                <a:lnTo>
                  <a:pt x="1225" y="12303"/>
                </a:lnTo>
                <a:cubicBezTo>
                  <a:pt x="1006" y="12599"/>
                  <a:pt x="826" y="12898"/>
                  <a:pt x="826" y="12967"/>
                </a:cubicBezTo>
                <a:cubicBezTo>
                  <a:pt x="826" y="13036"/>
                  <a:pt x="1008" y="13145"/>
                  <a:pt x="1233" y="13209"/>
                </a:cubicBezTo>
                <a:lnTo>
                  <a:pt x="1643" y="13326"/>
                </a:lnTo>
                <a:lnTo>
                  <a:pt x="1643" y="15380"/>
                </a:lnTo>
                <a:cubicBezTo>
                  <a:pt x="1643" y="17961"/>
                  <a:pt x="1608" y="18156"/>
                  <a:pt x="1129" y="18310"/>
                </a:cubicBezTo>
                <a:cubicBezTo>
                  <a:pt x="-214" y="18740"/>
                  <a:pt x="-262" y="18804"/>
                  <a:pt x="475" y="19202"/>
                </a:cubicBezTo>
                <a:cubicBezTo>
                  <a:pt x="1211" y="19599"/>
                  <a:pt x="1883" y="19888"/>
                  <a:pt x="4266" y="20837"/>
                </a:cubicBezTo>
                <a:cubicBezTo>
                  <a:pt x="5292" y="21246"/>
                  <a:pt x="6211" y="21583"/>
                  <a:pt x="6311" y="21588"/>
                </a:cubicBezTo>
                <a:cubicBezTo>
                  <a:pt x="6492" y="21596"/>
                  <a:pt x="11875" y="20043"/>
                  <a:pt x="12044" y="19934"/>
                </a:cubicBezTo>
                <a:cubicBezTo>
                  <a:pt x="12134" y="19876"/>
                  <a:pt x="11643" y="19626"/>
                  <a:pt x="9337" y="18555"/>
                </a:cubicBezTo>
                <a:cubicBezTo>
                  <a:pt x="8602" y="18213"/>
                  <a:pt x="7966" y="17890"/>
                  <a:pt x="7922" y="17836"/>
                </a:cubicBezTo>
                <a:cubicBezTo>
                  <a:pt x="7843" y="17740"/>
                  <a:pt x="7864" y="17037"/>
                  <a:pt x="8225" y="8992"/>
                </a:cubicBezTo>
                <a:cubicBezTo>
                  <a:pt x="8420" y="4643"/>
                  <a:pt x="8362" y="4931"/>
                  <a:pt x="9134" y="4555"/>
                </a:cubicBezTo>
                <a:cubicBezTo>
                  <a:pt x="9409" y="4421"/>
                  <a:pt x="9489" y="4413"/>
                  <a:pt x="9648" y="4503"/>
                </a:cubicBezTo>
                <a:cubicBezTo>
                  <a:pt x="9752" y="4562"/>
                  <a:pt x="11278" y="5739"/>
                  <a:pt x="13041" y="7118"/>
                </a:cubicBezTo>
                <a:cubicBezTo>
                  <a:pt x="14804" y="8496"/>
                  <a:pt x="16354" y="9703"/>
                  <a:pt x="16489" y="9800"/>
                </a:cubicBezTo>
                <a:cubicBezTo>
                  <a:pt x="16752" y="9990"/>
                  <a:pt x="17193" y="9979"/>
                  <a:pt x="17306" y="9778"/>
                </a:cubicBezTo>
                <a:cubicBezTo>
                  <a:pt x="17378" y="9651"/>
                  <a:pt x="16758" y="9100"/>
                  <a:pt x="15791" y="8432"/>
                </a:cubicBezTo>
                <a:cubicBezTo>
                  <a:pt x="15413" y="8170"/>
                  <a:pt x="15118" y="7929"/>
                  <a:pt x="15134" y="7896"/>
                </a:cubicBezTo>
                <a:cubicBezTo>
                  <a:pt x="15150" y="7862"/>
                  <a:pt x="15111" y="7833"/>
                  <a:pt x="15050" y="7833"/>
                </a:cubicBezTo>
                <a:cubicBezTo>
                  <a:pt x="14959" y="7833"/>
                  <a:pt x="11954" y="5550"/>
                  <a:pt x="10573" y="4433"/>
                </a:cubicBezTo>
                <a:cubicBezTo>
                  <a:pt x="10243" y="4166"/>
                  <a:pt x="10238" y="4158"/>
                  <a:pt x="10453" y="4014"/>
                </a:cubicBezTo>
                <a:cubicBezTo>
                  <a:pt x="10668" y="3870"/>
                  <a:pt x="10740" y="3881"/>
                  <a:pt x="13124" y="4378"/>
                </a:cubicBezTo>
                <a:cubicBezTo>
                  <a:pt x="14470" y="4659"/>
                  <a:pt x="16819" y="5146"/>
                  <a:pt x="18347" y="5461"/>
                </a:cubicBezTo>
                <a:cubicBezTo>
                  <a:pt x="21337" y="6077"/>
                  <a:pt x="21333" y="6075"/>
                  <a:pt x="21337" y="5586"/>
                </a:cubicBezTo>
                <a:cubicBezTo>
                  <a:pt x="21338" y="5409"/>
                  <a:pt x="21286" y="5368"/>
                  <a:pt x="21061" y="5368"/>
                </a:cubicBezTo>
                <a:cubicBezTo>
                  <a:pt x="20909" y="5368"/>
                  <a:pt x="20557" y="5311"/>
                  <a:pt x="20276" y="5243"/>
                </a:cubicBezTo>
                <a:cubicBezTo>
                  <a:pt x="19742" y="5114"/>
                  <a:pt x="14505" y="4032"/>
                  <a:pt x="12598" y="3657"/>
                </a:cubicBezTo>
                <a:cubicBezTo>
                  <a:pt x="11989" y="3538"/>
                  <a:pt x="11449" y="3414"/>
                  <a:pt x="11398" y="3383"/>
                </a:cubicBezTo>
                <a:cubicBezTo>
                  <a:pt x="11347" y="3351"/>
                  <a:pt x="11660" y="3117"/>
                  <a:pt x="12096" y="2863"/>
                </a:cubicBezTo>
                <a:cubicBezTo>
                  <a:pt x="13263" y="2180"/>
                  <a:pt x="13296" y="2146"/>
                  <a:pt x="13296" y="1663"/>
                </a:cubicBezTo>
                <a:cubicBezTo>
                  <a:pt x="13296" y="1258"/>
                  <a:pt x="13165" y="1059"/>
                  <a:pt x="13009" y="1231"/>
                </a:cubicBezTo>
                <a:cubicBezTo>
                  <a:pt x="12866" y="1389"/>
                  <a:pt x="12727" y="1301"/>
                  <a:pt x="12064" y="635"/>
                </a:cubicBezTo>
                <a:cubicBezTo>
                  <a:pt x="11603" y="172"/>
                  <a:pt x="11443" y="27"/>
                  <a:pt x="11275" y="4"/>
                </a:cubicBezTo>
                <a:close/>
                <a:moveTo>
                  <a:pt x="12148" y="159"/>
                </a:moveTo>
                <a:cubicBezTo>
                  <a:pt x="12120" y="178"/>
                  <a:pt x="12166" y="247"/>
                  <a:pt x="12247" y="314"/>
                </a:cubicBezTo>
                <a:cubicBezTo>
                  <a:pt x="12455" y="485"/>
                  <a:pt x="12512" y="463"/>
                  <a:pt x="12343" y="278"/>
                </a:cubicBezTo>
                <a:cubicBezTo>
                  <a:pt x="12265" y="193"/>
                  <a:pt x="12175" y="140"/>
                  <a:pt x="12148" y="159"/>
                </a:cubicBezTo>
                <a:close/>
                <a:moveTo>
                  <a:pt x="12598" y="589"/>
                </a:moveTo>
                <a:cubicBezTo>
                  <a:pt x="12594" y="596"/>
                  <a:pt x="12601" y="617"/>
                  <a:pt x="12630" y="654"/>
                </a:cubicBezTo>
                <a:cubicBezTo>
                  <a:pt x="12656" y="687"/>
                  <a:pt x="12710" y="776"/>
                  <a:pt x="12750" y="852"/>
                </a:cubicBezTo>
                <a:cubicBezTo>
                  <a:pt x="12790" y="929"/>
                  <a:pt x="12877" y="991"/>
                  <a:pt x="12945" y="991"/>
                </a:cubicBezTo>
                <a:cubicBezTo>
                  <a:pt x="13013" y="991"/>
                  <a:pt x="12983" y="903"/>
                  <a:pt x="12877" y="793"/>
                </a:cubicBezTo>
                <a:cubicBezTo>
                  <a:pt x="12749" y="659"/>
                  <a:pt x="12611" y="565"/>
                  <a:pt x="12598" y="58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GTT"/>
          <p:cNvSpPr/>
          <p:nvPr/>
        </p:nvSpPr>
        <p:spPr>
          <a:xfrm>
            <a:off x="20392169" y="5939187"/>
            <a:ext cx="3702117" cy="33018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5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GTT</a:t>
            </a:r>
          </a:p>
        </p:txBody>
      </p:sp>
      <p:sp>
        <p:nvSpPr>
          <p:cNvPr id="167" name="Овал"/>
          <p:cNvSpPr/>
          <p:nvPr/>
        </p:nvSpPr>
        <p:spPr>
          <a:xfrm>
            <a:off x="8498877" y="3623885"/>
            <a:ext cx="6690651" cy="7932407"/>
          </a:xfrm>
          <a:prstGeom prst="ellips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Стрелка"/>
          <p:cNvSpPr/>
          <p:nvPr/>
        </p:nvSpPr>
        <p:spPr>
          <a:xfrm>
            <a:off x="3949829" y="6618965"/>
            <a:ext cx="4402667" cy="1680337"/>
          </a:xfrm>
          <a:prstGeom prst="rightArrow">
            <a:avLst>
              <a:gd name="adj1" fmla="val 32000"/>
              <a:gd name="adj2" fmla="val 48371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1. Идентификация"/>
          <p:cNvSpPr txBox="1"/>
          <p:nvPr/>
        </p:nvSpPr>
        <p:spPr>
          <a:xfrm>
            <a:off x="4095306" y="7178908"/>
            <a:ext cx="359473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Идентификация</a:t>
            </a:r>
          </a:p>
        </p:txBody>
      </p:sp>
      <p:sp>
        <p:nvSpPr>
          <p:cNvPr id="170" name="Стрелка"/>
          <p:cNvSpPr/>
          <p:nvPr/>
        </p:nvSpPr>
        <p:spPr>
          <a:xfrm>
            <a:off x="15344984" y="6736872"/>
            <a:ext cx="5056046" cy="1680337"/>
          </a:xfrm>
          <a:prstGeom prst="rightArrow">
            <a:avLst>
              <a:gd name="adj1" fmla="val 32000"/>
              <a:gd name="adj2" fmla="val 48371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2. Публикация данных"/>
          <p:cNvSpPr txBox="1"/>
          <p:nvPr/>
        </p:nvSpPr>
        <p:spPr>
          <a:xfrm>
            <a:off x="15344984" y="7296816"/>
            <a:ext cx="4333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Публикация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Модель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Модель данных</a:t>
            </a:r>
          </a:p>
        </p:txBody>
      </p:sp>
      <p:pic>
        <p:nvPicPr>
          <p:cNvPr id="174" name="Relational.png" descr="Rela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171" y="2343150"/>
            <a:ext cx="13855701" cy="1080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имеры запросов от умных устройст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9125">
              <a:defRPr sz="8400"/>
            </a:lvl1pPr>
          </a:lstStyle>
          <a:p>
            <a:pPr/>
            <a:r>
              <a:t>Примеры запросов от умных устройств</a:t>
            </a:r>
          </a:p>
        </p:txBody>
      </p:sp>
      <p:grpSp>
        <p:nvGrpSpPr>
          <p:cNvPr id="179" name="Сгруппировать"/>
          <p:cNvGrpSpPr/>
          <p:nvPr/>
        </p:nvGrpSpPr>
        <p:grpSpPr>
          <a:xfrm>
            <a:off x="1073808" y="3000792"/>
            <a:ext cx="12303497" cy="560449"/>
            <a:chOff x="0" y="0"/>
            <a:chExt cx="12303496" cy="560448"/>
          </a:xfrm>
        </p:grpSpPr>
        <p:sp>
          <p:nvSpPr>
            <p:cNvPr id="177" name="POST http://localhost:3000/customers/5/trainings"/>
            <p:cNvSpPr txBox="1"/>
            <p:nvPr/>
          </p:nvSpPr>
          <p:spPr>
            <a:xfrm>
              <a:off x="3409527" y="57974"/>
              <a:ext cx="889397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49580">
                <a:lnSpc>
                  <a:spcPct val="150000"/>
                </a:lnSpc>
                <a:spcBef>
                  <a:spcPts val="800"/>
                </a:spcBef>
                <a:defRPr b="0" sz="2400">
                  <a:uFill>
                    <a:solidFill>
                      <a:srgbClr val="000000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POST http://localhost:3000/customers/5/trainings</a:t>
              </a:r>
            </a:p>
          </p:txBody>
        </p:sp>
        <p:sp>
          <p:nvSpPr>
            <p:cNvPr id="178" name="Клиент пришел:"/>
            <p:cNvSpPr txBox="1"/>
            <p:nvPr/>
          </p:nvSpPr>
          <p:spPr>
            <a:xfrm>
              <a:off x="-1" y="-1"/>
              <a:ext cx="313639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Клиент пришел:</a:t>
              </a:r>
            </a:p>
          </p:txBody>
        </p:sp>
      </p:grpSp>
      <p:grpSp>
        <p:nvGrpSpPr>
          <p:cNvPr id="182" name="Сгруппировать"/>
          <p:cNvGrpSpPr/>
          <p:nvPr/>
        </p:nvGrpSpPr>
        <p:grpSpPr>
          <a:xfrm>
            <a:off x="2642003" y="11669184"/>
            <a:ext cx="3097108" cy="1270001"/>
            <a:chOff x="1485328" y="280224"/>
            <a:chExt cx="3097106" cy="1270000"/>
          </a:xfrm>
        </p:grpSpPr>
        <p:sp>
          <p:nvSpPr>
            <p:cNvPr id="180" name="PATCH http://localhost:3000/customers/5/trainings?lastTraining=true"/>
            <p:cNvSpPr/>
            <p:nvPr/>
          </p:nvSpPr>
          <p:spPr>
            <a:xfrm>
              <a:off x="3312435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49580">
                <a:lnSpc>
                  <a:spcPct val="150000"/>
                </a:lnSpc>
                <a:spcBef>
                  <a:spcPts val="800"/>
                </a:spcBef>
                <a:defRPr b="0" sz="2400">
                  <a:uFill>
                    <a:solidFill>
                      <a:srgbClr val="000000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PATCH http://localhost:3000/customers/5/trainings?lastTraining=true</a:t>
              </a:r>
            </a:p>
          </p:txBody>
        </p:sp>
        <p:sp>
          <p:nvSpPr>
            <p:cNvPr id="181" name="Клиент вышел:"/>
            <p:cNvSpPr/>
            <p:nvPr/>
          </p:nvSpPr>
          <p:spPr>
            <a:xfrm>
              <a:off x="1485328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Клиент вышел:</a:t>
              </a:r>
            </a:p>
          </p:txBody>
        </p:sp>
      </p:grpSp>
      <p:grpSp>
        <p:nvGrpSpPr>
          <p:cNvPr id="185" name="Сгруппировать"/>
          <p:cNvGrpSpPr/>
          <p:nvPr/>
        </p:nvGrpSpPr>
        <p:grpSpPr>
          <a:xfrm>
            <a:off x="1085899" y="4781190"/>
            <a:ext cx="23030100" cy="560450"/>
            <a:chOff x="0" y="0"/>
            <a:chExt cx="23030099" cy="560448"/>
          </a:xfrm>
        </p:grpSpPr>
        <p:sp>
          <p:nvSpPr>
            <p:cNvPr id="183" name="POST http://localhost:3000/customers/5/trainings?addExercise=True&amp;exerciseType=running"/>
            <p:cNvSpPr txBox="1"/>
            <p:nvPr/>
          </p:nvSpPr>
          <p:spPr>
            <a:xfrm>
              <a:off x="7185559" y="93223"/>
              <a:ext cx="1584454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49580">
                <a:lnSpc>
                  <a:spcPct val="150000"/>
                </a:lnSpc>
                <a:spcBef>
                  <a:spcPts val="800"/>
                </a:spcBef>
                <a:defRPr b="0" sz="2400">
                  <a:uFill>
                    <a:solidFill>
                      <a:srgbClr val="000000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POST http://localhost:3000/customers/5/trainings?addExercise=True&amp;exerciseType=running</a:t>
              </a:r>
            </a:p>
          </p:txBody>
        </p:sp>
        <p:sp>
          <p:nvSpPr>
            <p:cNvPr id="184" name="Клиент сделал беговое упражнение:"/>
            <p:cNvSpPr txBox="1"/>
            <p:nvPr/>
          </p:nvSpPr>
          <p:spPr>
            <a:xfrm>
              <a:off x="-1" y="-1"/>
              <a:ext cx="7082791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Клиент сделал беговое упражнение:</a:t>
              </a:r>
            </a:p>
          </p:txBody>
        </p:sp>
      </p:grpSp>
      <p:grpSp>
        <p:nvGrpSpPr>
          <p:cNvPr id="188" name="Сгруппировать"/>
          <p:cNvGrpSpPr/>
          <p:nvPr/>
        </p:nvGrpSpPr>
        <p:grpSpPr>
          <a:xfrm>
            <a:off x="1059419" y="6983780"/>
            <a:ext cx="23391482" cy="560450"/>
            <a:chOff x="0" y="0"/>
            <a:chExt cx="23391479" cy="560448"/>
          </a:xfrm>
        </p:grpSpPr>
        <p:sp>
          <p:nvSpPr>
            <p:cNvPr id="186" name="POST http://localhost:3000/customers/5/trainings?addExercise=True&amp;exerciseType=strength"/>
            <p:cNvSpPr txBox="1"/>
            <p:nvPr/>
          </p:nvSpPr>
          <p:spPr>
            <a:xfrm>
              <a:off x="7364030" y="75598"/>
              <a:ext cx="1602745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49580">
                <a:lnSpc>
                  <a:spcPct val="150000"/>
                </a:lnSpc>
                <a:spcBef>
                  <a:spcPts val="800"/>
                </a:spcBef>
                <a:defRPr b="0" sz="2400">
                  <a:uFill>
                    <a:solidFill>
                      <a:srgbClr val="000000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POST http://localhost:3000/customers/5/trainings?addExercise=True&amp;exerciseType=strength</a:t>
              </a:r>
            </a:p>
          </p:txBody>
        </p:sp>
        <p:sp>
          <p:nvSpPr>
            <p:cNvPr id="187" name="Клиент сделал силовое упражнение:"/>
            <p:cNvSpPr txBox="1"/>
            <p:nvPr/>
          </p:nvSpPr>
          <p:spPr>
            <a:xfrm>
              <a:off x="-1" y="-1"/>
              <a:ext cx="7135750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Клиент сделал силовое упражнение:</a:t>
              </a:r>
            </a:p>
          </p:txBody>
        </p:sp>
      </p:grpSp>
      <p:grpSp>
        <p:nvGrpSpPr>
          <p:cNvPr id="191" name="Сгруппировать"/>
          <p:cNvGrpSpPr/>
          <p:nvPr/>
        </p:nvGrpSpPr>
        <p:grpSpPr>
          <a:xfrm>
            <a:off x="1060141" y="9186371"/>
            <a:ext cx="12979685" cy="560449"/>
            <a:chOff x="0" y="0"/>
            <a:chExt cx="12979683" cy="560448"/>
          </a:xfrm>
        </p:grpSpPr>
        <p:sp>
          <p:nvSpPr>
            <p:cNvPr id="189" name="POST http://localhost:3000/customers/5/weighings"/>
            <p:cNvSpPr txBox="1"/>
            <p:nvPr/>
          </p:nvSpPr>
          <p:spPr>
            <a:xfrm>
              <a:off x="4085714" y="57974"/>
              <a:ext cx="889397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49580">
                <a:lnSpc>
                  <a:spcPct val="150000"/>
                </a:lnSpc>
                <a:spcBef>
                  <a:spcPts val="800"/>
                </a:spcBef>
                <a:defRPr b="0" sz="2400">
                  <a:uFill>
                    <a:solidFill>
                      <a:srgbClr val="000000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POST http://localhost:3000/customers/5/weighings</a:t>
              </a:r>
            </a:p>
          </p:txBody>
        </p:sp>
        <p:sp>
          <p:nvSpPr>
            <p:cNvPr id="190" name="Клиент взвесился:"/>
            <p:cNvSpPr txBox="1"/>
            <p:nvPr/>
          </p:nvSpPr>
          <p:spPr>
            <a:xfrm>
              <a:off x="-1" y="-1"/>
              <a:ext cx="3676270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Клиент взвесился: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5"/>
      <p:bldP build="whole" bldLvl="1" animBg="1" rev="0" advAuto="0" spid="185" grpId="2"/>
      <p:bldP build="whole" bldLvl="1" animBg="1" rev="0" advAuto="0" spid="188" grpId="3"/>
      <p:bldP build="whole" bldLvl="1" animBg="1" rev="0" advAuto="0" spid="191" grpId="4"/>
      <p:bldP build="whole" bldLvl="1" animBg="1" rev="0" advAuto="0" spid="17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